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4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54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9478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05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699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35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75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6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0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6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2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74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2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6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7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90A35-70F3-4E18-A762-0806236D557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76466D4-A79D-4CA4-B6C8-B3EB610F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  <p:sldLayoutId id="2147484136" r:id="rId12"/>
    <p:sldLayoutId id="2147484137" r:id="rId13"/>
    <p:sldLayoutId id="2147484138" r:id="rId14"/>
    <p:sldLayoutId id="2147484139" r:id="rId15"/>
    <p:sldLayoutId id="21474841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5E839FC-EA9B-E1A0-8CB2-7991C5140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3168" y="192853"/>
            <a:ext cx="9619487" cy="1545337"/>
          </a:xfrm>
          <a:custGeom>
            <a:avLst/>
            <a:gdLst>
              <a:gd name="connsiteX0" fmla="*/ 0 w 9619487"/>
              <a:gd name="connsiteY0" fmla="*/ 0 h 1545337"/>
              <a:gd name="connsiteX1" fmla="*/ 373462 w 9619487"/>
              <a:gd name="connsiteY1" fmla="*/ 0 h 1545337"/>
              <a:gd name="connsiteX2" fmla="*/ 650730 w 9619487"/>
              <a:gd name="connsiteY2" fmla="*/ 0 h 1545337"/>
              <a:gd name="connsiteX3" fmla="*/ 1216582 w 9619487"/>
              <a:gd name="connsiteY3" fmla="*/ 0 h 1545337"/>
              <a:gd name="connsiteX4" fmla="*/ 1974824 w 9619487"/>
              <a:gd name="connsiteY4" fmla="*/ 0 h 1545337"/>
              <a:gd name="connsiteX5" fmla="*/ 2444481 w 9619487"/>
              <a:gd name="connsiteY5" fmla="*/ 0 h 1545337"/>
              <a:gd name="connsiteX6" fmla="*/ 2914139 w 9619487"/>
              <a:gd name="connsiteY6" fmla="*/ 0 h 1545337"/>
              <a:gd name="connsiteX7" fmla="*/ 3479991 w 9619487"/>
              <a:gd name="connsiteY7" fmla="*/ 0 h 1545337"/>
              <a:gd name="connsiteX8" fmla="*/ 4142038 w 9619487"/>
              <a:gd name="connsiteY8" fmla="*/ 0 h 1545337"/>
              <a:gd name="connsiteX9" fmla="*/ 4804085 w 9619487"/>
              <a:gd name="connsiteY9" fmla="*/ 0 h 1545337"/>
              <a:gd name="connsiteX10" fmla="*/ 5466132 w 9619487"/>
              <a:gd name="connsiteY10" fmla="*/ 0 h 1545337"/>
              <a:gd name="connsiteX11" fmla="*/ 6224374 w 9619487"/>
              <a:gd name="connsiteY11" fmla="*/ 0 h 1545337"/>
              <a:gd name="connsiteX12" fmla="*/ 6790226 w 9619487"/>
              <a:gd name="connsiteY12" fmla="*/ 0 h 1545337"/>
              <a:gd name="connsiteX13" fmla="*/ 7452273 w 9619487"/>
              <a:gd name="connsiteY13" fmla="*/ 0 h 1545337"/>
              <a:gd name="connsiteX14" fmla="*/ 8018125 w 9619487"/>
              <a:gd name="connsiteY14" fmla="*/ 0 h 1545337"/>
              <a:gd name="connsiteX15" fmla="*/ 8583978 w 9619487"/>
              <a:gd name="connsiteY15" fmla="*/ 0 h 1545337"/>
              <a:gd name="connsiteX16" fmla="*/ 9619487 w 9619487"/>
              <a:gd name="connsiteY16" fmla="*/ 0 h 1545337"/>
              <a:gd name="connsiteX17" fmla="*/ 9619487 w 9619487"/>
              <a:gd name="connsiteY17" fmla="*/ 468752 h 1545337"/>
              <a:gd name="connsiteX18" fmla="*/ 9619487 w 9619487"/>
              <a:gd name="connsiteY18" fmla="*/ 999318 h 1545337"/>
              <a:gd name="connsiteX19" fmla="*/ 9619487 w 9619487"/>
              <a:gd name="connsiteY19" fmla="*/ 1545337 h 1545337"/>
              <a:gd name="connsiteX20" fmla="*/ 8957440 w 9619487"/>
              <a:gd name="connsiteY20" fmla="*/ 1545337 h 1545337"/>
              <a:gd name="connsiteX21" fmla="*/ 8295393 w 9619487"/>
              <a:gd name="connsiteY21" fmla="*/ 1545337 h 1545337"/>
              <a:gd name="connsiteX22" fmla="*/ 7729541 w 9619487"/>
              <a:gd name="connsiteY22" fmla="*/ 1545337 h 1545337"/>
              <a:gd name="connsiteX23" fmla="*/ 7452273 w 9619487"/>
              <a:gd name="connsiteY23" fmla="*/ 1545337 h 1545337"/>
              <a:gd name="connsiteX24" fmla="*/ 6982616 w 9619487"/>
              <a:gd name="connsiteY24" fmla="*/ 1545337 h 1545337"/>
              <a:gd name="connsiteX25" fmla="*/ 6320569 w 9619487"/>
              <a:gd name="connsiteY25" fmla="*/ 1545337 h 1545337"/>
              <a:gd name="connsiteX26" fmla="*/ 5947106 w 9619487"/>
              <a:gd name="connsiteY26" fmla="*/ 1545337 h 1545337"/>
              <a:gd name="connsiteX27" fmla="*/ 5188864 w 9619487"/>
              <a:gd name="connsiteY27" fmla="*/ 1545337 h 1545337"/>
              <a:gd name="connsiteX28" fmla="*/ 4430623 w 9619487"/>
              <a:gd name="connsiteY28" fmla="*/ 1545337 h 1545337"/>
              <a:gd name="connsiteX29" fmla="*/ 3864770 w 9619487"/>
              <a:gd name="connsiteY29" fmla="*/ 1545337 h 1545337"/>
              <a:gd name="connsiteX30" fmla="*/ 3106528 w 9619487"/>
              <a:gd name="connsiteY30" fmla="*/ 1545337 h 1545337"/>
              <a:gd name="connsiteX31" fmla="*/ 2540676 w 9619487"/>
              <a:gd name="connsiteY31" fmla="*/ 1545337 h 1545337"/>
              <a:gd name="connsiteX32" fmla="*/ 1878629 w 9619487"/>
              <a:gd name="connsiteY32" fmla="*/ 1545337 h 1545337"/>
              <a:gd name="connsiteX33" fmla="*/ 1601362 w 9619487"/>
              <a:gd name="connsiteY33" fmla="*/ 1545337 h 1545337"/>
              <a:gd name="connsiteX34" fmla="*/ 843120 w 9619487"/>
              <a:gd name="connsiteY34" fmla="*/ 1545337 h 1545337"/>
              <a:gd name="connsiteX35" fmla="*/ 0 w 9619487"/>
              <a:gd name="connsiteY35" fmla="*/ 1545337 h 1545337"/>
              <a:gd name="connsiteX36" fmla="*/ 0 w 9619487"/>
              <a:gd name="connsiteY36" fmla="*/ 1014771 h 1545337"/>
              <a:gd name="connsiteX37" fmla="*/ 0 w 9619487"/>
              <a:gd name="connsiteY37" fmla="*/ 530566 h 1545337"/>
              <a:gd name="connsiteX38" fmla="*/ 0 w 9619487"/>
              <a:gd name="connsiteY38" fmla="*/ 0 h 154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619487" h="1545337" fill="none" extrusionOk="0">
                <a:moveTo>
                  <a:pt x="0" y="0"/>
                </a:moveTo>
                <a:cubicBezTo>
                  <a:pt x="184417" y="-29570"/>
                  <a:pt x="230673" y="28727"/>
                  <a:pt x="373462" y="0"/>
                </a:cubicBezTo>
                <a:cubicBezTo>
                  <a:pt x="516251" y="-28727"/>
                  <a:pt x="591956" y="19975"/>
                  <a:pt x="650730" y="0"/>
                </a:cubicBezTo>
                <a:cubicBezTo>
                  <a:pt x="709504" y="-19975"/>
                  <a:pt x="1030036" y="158"/>
                  <a:pt x="1216582" y="0"/>
                </a:cubicBezTo>
                <a:cubicBezTo>
                  <a:pt x="1403128" y="-158"/>
                  <a:pt x="1713756" y="59124"/>
                  <a:pt x="1974824" y="0"/>
                </a:cubicBezTo>
                <a:cubicBezTo>
                  <a:pt x="2235892" y="-59124"/>
                  <a:pt x="2221798" y="38768"/>
                  <a:pt x="2444481" y="0"/>
                </a:cubicBezTo>
                <a:cubicBezTo>
                  <a:pt x="2667164" y="-38768"/>
                  <a:pt x="2762760" y="37720"/>
                  <a:pt x="2914139" y="0"/>
                </a:cubicBezTo>
                <a:cubicBezTo>
                  <a:pt x="3065518" y="-37720"/>
                  <a:pt x="3255540" y="22389"/>
                  <a:pt x="3479991" y="0"/>
                </a:cubicBezTo>
                <a:cubicBezTo>
                  <a:pt x="3704442" y="-22389"/>
                  <a:pt x="3825220" y="33560"/>
                  <a:pt x="4142038" y="0"/>
                </a:cubicBezTo>
                <a:cubicBezTo>
                  <a:pt x="4458856" y="-33560"/>
                  <a:pt x="4606022" y="34719"/>
                  <a:pt x="4804085" y="0"/>
                </a:cubicBezTo>
                <a:cubicBezTo>
                  <a:pt x="5002148" y="-34719"/>
                  <a:pt x="5256656" y="9238"/>
                  <a:pt x="5466132" y="0"/>
                </a:cubicBezTo>
                <a:cubicBezTo>
                  <a:pt x="5675608" y="-9238"/>
                  <a:pt x="6046719" y="33796"/>
                  <a:pt x="6224374" y="0"/>
                </a:cubicBezTo>
                <a:cubicBezTo>
                  <a:pt x="6402029" y="-33796"/>
                  <a:pt x="6537149" y="58858"/>
                  <a:pt x="6790226" y="0"/>
                </a:cubicBezTo>
                <a:cubicBezTo>
                  <a:pt x="7043303" y="-58858"/>
                  <a:pt x="7258027" y="74161"/>
                  <a:pt x="7452273" y="0"/>
                </a:cubicBezTo>
                <a:cubicBezTo>
                  <a:pt x="7646519" y="-74161"/>
                  <a:pt x="7745966" y="17770"/>
                  <a:pt x="8018125" y="0"/>
                </a:cubicBezTo>
                <a:cubicBezTo>
                  <a:pt x="8290284" y="-17770"/>
                  <a:pt x="8301401" y="1462"/>
                  <a:pt x="8583978" y="0"/>
                </a:cubicBezTo>
                <a:cubicBezTo>
                  <a:pt x="8866555" y="-1462"/>
                  <a:pt x="9118632" y="120447"/>
                  <a:pt x="9619487" y="0"/>
                </a:cubicBezTo>
                <a:cubicBezTo>
                  <a:pt x="9642369" y="189372"/>
                  <a:pt x="9602672" y="244251"/>
                  <a:pt x="9619487" y="468752"/>
                </a:cubicBezTo>
                <a:cubicBezTo>
                  <a:pt x="9636302" y="693253"/>
                  <a:pt x="9565032" y="743429"/>
                  <a:pt x="9619487" y="999318"/>
                </a:cubicBezTo>
                <a:cubicBezTo>
                  <a:pt x="9673942" y="1255207"/>
                  <a:pt x="9608565" y="1316606"/>
                  <a:pt x="9619487" y="1545337"/>
                </a:cubicBezTo>
                <a:cubicBezTo>
                  <a:pt x="9411552" y="1614701"/>
                  <a:pt x="9101376" y="1471706"/>
                  <a:pt x="8957440" y="1545337"/>
                </a:cubicBezTo>
                <a:cubicBezTo>
                  <a:pt x="8813504" y="1618968"/>
                  <a:pt x="8607902" y="1533918"/>
                  <a:pt x="8295393" y="1545337"/>
                </a:cubicBezTo>
                <a:cubicBezTo>
                  <a:pt x="7982884" y="1556756"/>
                  <a:pt x="7925407" y="1537383"/>
                  <a:pt x="7729541" y="1545337"/>
                </a:cubicBezTo>
                <a:cubicBezTo>
                  <a:pt x="7533675" y="1553291"/>
                  <a:pt x="7533929" y="1530769"/>
                  <a:pt x="7452273" y="1545337"/>
                </a:cubicBezTo>
                <a:cubicBezTo>
                  <a:pt x="7370617" y="1559905"/>
                  <a:pt x="7182426" y="1531279"/>
                  <a:pt x="6982616" y="1545337"/>
                </a:cubicBezTo>
                <a:cubicBezTo>
                  <a:pt x="6782806" y="1559395"/>
                  <a:pt x="6525667" y="1486454"/>
                  <a:pt x="6320569" y="1545337"/>
                </a:cubicBezTo>
                <a:cubicBezTo>
                  <a:pt x="6115471" y="1604220"/>
                  <a:pt x="6067798" y="1520330"/>
                  <a:pt x="5947106" y="1545337"/>
                </a:cubicBezTo>
                <a:cubicBezTo>
                  <a:pt x="5826414" y="1570344"/>
                  <a:pt x="5555694" y="1488712"/>
                  <a:pt x="5188864" y="1545337"/>
                </a:cubicBezTo>
                <a:cubicBezTo>
                  <a:pt x="4822034" y="1601962"/>
                  <a:pt x="4592741" y="1536521"/>
                  <a:pt x="4430623" y="1545337"/>
                </a:cubicBezTo>
                <a:cubicBezTo>
                  <a:pt x="4268505" y="1554153"/>
                  <a:pt x="4034607" y="1519243"/>
                  <a:pt x="3864770" y="1545337"/>
                </a:cubicBezTo>
                <a:cubicBezTo>
                  <a:pt x="3694933" y="1571431"/>
                  <a:pt x="3442794" y="1486686"/>
                  <a:pt x="3106528" y="1545337"/>
                </a:cubicBezTo>
                <a:cubicBezTo>
                  <a:pt x="2770262" y="1603988"/>
                  <a:pt x="2757887" y="1504718"/>
                  <a:pt x="2540676" y="1545337"/>
                </a:cubicBezTo>
                <a:cubicBezTo>
                  <a:pt x="2323465" y="1585956"/>
                  <a:pt x="2137500" y="1525668"/>
                  <a:pt x="1878629" y="1545337"/>
                </a:cubicBezTo>
                <a:cubicBezTo>
                  <a:pt x="1619758" y="1565006"/>
                  <a:pt x="1657210" y="1530711"/>
                  <a:pt x="1601362" y="1545337"/>
                </a:cubicBezTo>
                <a:cubicBezTo>
                  <a:pt x="1545514" y="1559963"/>
                  <a:pt x="1163664" y="1544103"/>
                  <a:pt x="843120" y="1545337"/>
                </a:cubicBezTo>
                <a:cubicBezTo>
                  <a:pt x="522576" y="1546571"/>
                  <a:pt x="187896" y="1524470"/>
                  <a:pt x="0" y="1545337"/>
                </a:cubicBezTo>
                <a:cubicBezTo>
                  <a:pt x="-7310" y="1385974"/>
                  <a:pt x="41574" y="1252964"/>
                  <a:pt x="0" y="1014771"/>
                </a:cubicBezTo>
                <a:cubicBezTo>
                  <a:pt x="-41574" y="776578"/>
                  <a:pt x="48442" y="728850"/>
                  <a:pt x="0" y="530566"/>
                </a:cubicBezTo>
                <a:cubicBezTo>
                  <a:pt x="-48442" y="332283"/>
                  <a:pt x="52885" y="149470"/>
                  <a:pt x="0" y="0"/>
                </a:cubicBezTo>
                <a:close/>
              </a:path>
              <a:path w="9619487" h="1545337" stroke="0" extrusionOk="0">
                <a:moveTo>
                  <a:pt x="0" y="0"/>
                </a:moveTo>
                <a:cubicBezTo>
                  <a:pt x="189901" y="-43133"/>
                  <a:pt x="366162" y="29557"/>
                  <a:pt x="469657" y="0"/>
                </a:cubicBezTo>
                <a:cubicBezTo>
                  <a:pt x="573152" y="-29557"/>
                  <a:pt x="651562" y="8050"/>
                  <a:pt x="746925" y="0"/>
                </a:cubicBezTo>
                <a:cubicBezTo>
                  <a:pt x="842288" y="-8050"/>
                  <a:pt x="1171592" y="68350"/>
                  <a:pt x="1505167" y="0"/>
                </a:cubicBezTo>
                <a:cubicBezTo>
                  <a:pt x="1838742" y="-68350"/>
                  <a:pt x="1812256" y="37992"/>
                  <a:pt x="1974824" y="0"/>
                </a:cubicBezTo>
                <a:cubicBezTo>
                  <a:pt x="2137392" y="-37992"/>
                  <a:pt x="2216846" y="55260"/>
                  <a:pt x="2444481" y="0"/>
                </a:cubicBezTo>
                <a:cubicBezTo>
                  <a:pt x="2672116" y="-55260"/>
                  <a:pt x="3012916" y="73818"/>
                  <a:pt x="3202723" y="0"/>
                </a:cubicBezTo>
                <a:cubicBezTo>
                  <a:pt x="3392530" y="-73818"/>
                  <a:pt x="3457874" y="28233"/>
                  <a:pt x="3576186" y="0"/>
                </a:cubicBezTo>
                <a:cubicBezTo>
                  <a:pt x="3694498" y="-28233"/>
                  <a:pt x="4009820" y="63714"/>
                  <a:pt x="4334428" y="0"/>
                </a:cubicBezTo>
                <a:cubicBezTo>
                  <a:pt x="4659036" y="-63714"/>
                  <a:pt x="4779265" y="49379"/>
                  <a:pt x="5092670" y="0"/>
                </a:cubicBezTo>
                <a:cubicBezTo>
                  <a:pt x="5406075" y="-49379"/>
                  <a:pt x="5417940" y="22319"/>
                  <a:pt x="5658522" y="0"/>
                </a:cubicBezTo>
                <a:cubicBezTo>
                  <a:pt x="5899104" y="-22319"/>
                  <a:pt x="6228502" y="78771"/>
                  <a:pt x="6416764" y="0"/>
                </a:cubicBezTo>
                <a:cubicBezTo>
                  <a:pt x="6605026" y="-78771"/>
                  <a:pt x="6759374" y="36195"/>
                  <a:pt x="6886421" y="0"/>
                </a:cubicBezTo>
                <a:cubicBezTo>
                  <a:pt x="7013468" y="-36195"/>
                  <a:pt x="7245570" y="39238"/>
                  <a:pt x="7356078" y="0"/>
                </a:cubicBezTo>
                <a:cubicBezTo>
                  <a:pt x="7466586" y="-39238"/>
                  <a:pt x="7758912" y="44008"/>
                  <a:pt x="8018125" y="0"/>
                </a:cubicBezTo>
                <a:cubicBezTo>
                  <a:pt x="8277338" y="-44008"/>
                  <a:pt x="8283585" y="8978"/>
                  <a:pt x="8487783" y="0"/>
                </a:cubicBezTo>
                <a:cubicBezTo>
                  <a:pt x="8691981" y="-8978"/>
                  <a:pt x="9283166" y="21890"/>
                  <a:pt x="9619487" y="0"/>
                </a:cubicBezTo>
                <a:cubicBezTo>
                  <a:pt x="9642172" y="241566"/>
                  <a:pt x="9585826" y="332100"/>
                  <a:pt x="9619487" y="546019"/>
                </a:cubicBezTo>
                <a:cubicBezTo>
                  <a:pt x="9653148" y="759938"/>
                  <a:pt x="9575001" y="923808"/>
                  <a:pt x="9619487" y="1076585"/>
                </a:cubicBezTo>
                <a:cubicBezTo>
                  <a:pt x="9663973" y="1229362"/>
                  <a:pt x="9597518" y="1342235"/>
                  <a:pt x="9619487" y="1545337"/>
                </a:cubicBezTo>
                <a:cubicBezTo>
                  <a:pt x="9503499" y="1558381"/>
                  <a:pt x="9401877" y="1533434"/>
                  <a:pt x="9342219" y="1545337"/>
                </a:cubicBezTo>
                <a:cubicBezTo>
                  <a:pt x="9282561" y="1557240"/>
                  <a:pt x="8831966" y="1514636"/>
                  <a:pt x="8583978" y="1545337"/>
                </a:cubicBezTo>
                <a:cubicBezTo>
                  <a:pt x="8335990" y="1576038"/>
                  <a:pt x="8175000" y="1510978"/>
                  <a:pt x="8018125" y="1545337"/>
                </a:cubicBezTo>
                <a:cubicBezTo>
                  <a:pt x="7861250" y="1579696"/>
                  <a:pt x="7759373" y="1541364"/>
                  <a:pt x="7644663" y="1545337"/>
                </a:cubicBezTo>
                <a:cubicBezTo>
                  <a:pt x="7529953" y="1549310"/>
                  <a:pt x="7305266" y="1518893"/>
                  <a:pt x="7078811" y="1545337"/>
                </a:cubicBezTo>
                <a:cubicBezTo>
                  <a:pt x="6852356" y="1571781"/>
                  <a:pt x="6929395" y="1520122"/>
                  <a:pt x="6801543" y="1545337"/>
                </a:cubicBezTo>
                <a:cubicBezTo>
                  <a:pt x="6673691" y="1570552"/>
                  <a:pt x="6603051" y="1515614"/>
                  <a:pt x="6524276" y="1545337"/>
                </a:cubicBezTo>
                <a:cubicBezTo>
                  <a:pt x="6445501" y="1575060"/>
                  <a:pt x="6187320" y="1539386"/>
                  <a:pt x="5958423" y="1545337"/>
                </a:cubicBezTo>
                <a:cubicBezTo>
                  <a:pt x="5729526" y="1551288"/>
                  <a:pt x="5712498" y="1519007"/>
                  <a:pt x="5584961" y="1545337"/>
                </a:cubicBezTo>
                <a:cubicBezTo>
                  <a:pt x="5457424" y="1571667"/>
                  <a:pt x="5183286" y="1493733"/>
                  <a:pt x="4922914" y="1545337"/>
                </a:cubicBezTo>
                <a:cubicBezTo>
                  <a:pt x="4662542" y="1596941"/>
                  <a:pt x="4712917" y="1528355"/>
                  <a:pt x="4549451" y="1545337"/>
                </a:cubicBezTo>
                <a:cubicBezTo>
                  <a:pt x="4385985" y="1562319"/>
                  <a:pt x="4020813" y="1483777"/>
                  <a:pt x="3887404" y="1545337"/>
                </a:cubicBezTo>
                <a:cubicBezTo>
                  <a:pt x="3753995" y="1606897"/>
                  <a:pt x="3746819" y="1530592"/>
                  <a:pt x="3610137" y="1545337"/>
                </a:cubicBezTo>
                <a:cubicBezTo>
                  <a:pt x="3473455" y="1560082"/>
                  <a:pt x="3093015" y="1467942"/>
                  <a:pt x="2948090" y="1545337"/>
                </a:cubicBezTo>
                <a:cubicBezTo>
                  <a:pt x="2803165" y="1622732"/>
                  <a:pt x="2667873" y="1509107"/>
                  <a:pt x="2574627" y="1545337"/>
                </a:cubicBezTo>
                <a:cubicBezTo>
                  <a:pt x="2481381" y="1581567"/>
                  <a:pt x="2427197" y="1520386"/>
                  <a:pt x="2297360" y="1545337"/>
                </a:cubicBezTo>
                <a:cubicBezTo>
                  <a:pt x="2167523" y="1570288"/>
                  <a:pt x="2052459" y="1533305"/>
                  <a:pt x="1923897" y="1545337"/>
                </a:cubicBezTo>
                <a:cubicBezTo>
                  <a:pt x="1795335" y="1557369"/>
                  <a:pt x="1504964" y="1481194"/>
                  <a:pt x="1261850" y="1545337"/>
                </a:cubicBezTo>
                <a:cubicBezTo>
                  <a:pt x="1018736" y="1609480"/>
                  <a:pt x="1034618" y="1530661"/>
                  <a:pt x="888388" y="1545337"/>
                </a:cubicBezTo>
                <a:cubicBezTo>
                  <a:pt x="742158" y="1560013"/>
                  <a:pt x="718643" y="1512269"/>
                  <a:pt x="611120" y="1545337"/>
                </a:cubicBezTo>
                <a:cubicBezTo>
                  <a:pt x="503597" y="1578405"/>
                  <a:pt x="203591" y="1527569"/>
                  <a:pt x="0" y="1545337"/>
                </a:cubicBezTo>
                <a:cubicBezTo>
                  <a:pt x="-10325" y="1400766"/>
                  <a:pt x="52220" y="1164523"/>
                  <a:pt x="0" y="1045678"/>
                </a:cubicBezTo>
                <a:cubicBezTo>
                  <a:pt x="-52220" y="926833"/>
                  <a:pt x="996" y="677375"/>
                  <a:pt x="0" y="576926"/>
                </a:cubicBezTo>
                <a:cubicBezTo>
                  <a:pt x="-996" y="476477"/>
                  <a:pt x="55974" y="156744"/>
                  <a:pt x="0" y="0"/>
                </a:cubicBezTo>
                <a:close/>
              </a:path>
            </a:pathLst>
          </a:custGeom>
          <a:solidFill>
            <a:schemeClr val="bg2"/>
          </a:solidFill>
          <a:ln w="76200" cap="sq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  <a:effectLst>
            <a:outerShdw dist="50800" sx="1000" sy="1000" algn="ctr" rotWithShape="0">
              <a:srgbClr val="000000">
                <a:alpha val="99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Bahnschrift SemiLight SemiConde" panose="020B0502040204020203" pitchFamily="34" charset="0"/>
              </a:rPr>
              <a:t>ภัยพิบัติที่เกิดขึ้น ในเขต</a:t>
            </a:r>
            <a:br>
              <a:rPr lang="th-TH" b="1" dirty="0">
                <a:solidFill>
                  <a:schemeClr val="accent5">
                    <a:lumMod val="50000"/>
                  </a:schemeClr>
                </a:solidFill>
                <a:latin typeface="Bahnschrift SemiLight SemiConde" panose="020B0502040204020203" pitchFamily="34" charset="0"/>
              </a:rPr>
            </a:b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Bahnschrift SemiLight SemiConde" panose="020B0502040204020203" pitchFamily="34" charset="0"/>
              </a:rPr>
              <a:t>เทศบาลเมืองดอกคำใต้ จังหวัดพะเยา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Bahnschrift SemiLight SemiConde" panose="020B0502040204020203" pitchFamily="34" charset="0"/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E9D3BFA5-E717-42EF-00F5-FDAB92EBF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204" y="3512212"/>
            <a:ext cx="4374464" cy="2749832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7E4CAA5B-80B2-ED24-B55B-954D16BC5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618" y="3512212"/>
            <a:ext cx="4479635" cy="2837407"/>
          </a:xfrm>
          <a:prstGeom prst="rect">
            <a:avLst/>
          </a:prstGeom>
        </p:spPr>
      </p:pic>
      <p:sp useBgFill="1"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F81C288F-8690-557A-C0B9-093C8B674F83}"/>
              </a:ext>
            </a:extLst>
          </p:cNvPr>
          <p:cNvSpPr txBox="1"/>
          <p:nvPr/>
        </p:nvSpPr>
        <p:spPr>
          <a:xfrm>
            <a:off x="1980154" y="1948810"/>
            <a:ext cx="8748928" cy="1259919"/>
          </a:xfrm>
          <a:prstGeom prst="roundRect">
            <a:avLst/>
          </a:prstGeom>
          <a:ln w="76200" cmpd="dbl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748928"/>
                      <a:gd name="connsiteY0" fmla="*/ 204315 h 1225868"/>
                      <a:gd name="connsiteX1" fmla="*/ 204315 w 8748928"/>
                      <a:gd name="connsiteY1" fmla="*/ 0 h 1225868"/>
                      <a:gd name="connsiteX2" fmla="*/ 8544613 w 8748928"/>
                      <a:gd name="connsiteY2" fmla="*/ 0 h 1225868"/>
                      <a:gd name="connsiteX3" fmla="*/ 8748928 w 8748928"/>
                      <a:gd name="connsiteY3" fmla="*/ 204315 h 1225868"/>
                      <a:gd name="connsiteX4" fmla="*/ 8748928 w 8748928"/>
                      <a:gd name="connsiteY4" fmla="*/ 1021553 h 1225868"/>
                      <a:gd name="connsiteX5" fmla="*/ 8544613 w 8748928"/>
                      <a:gd name="connsiteY5" fmla="*/ 1225868 h 1225868"/>
                      <a:gd name="connsiteX6" fmla="*/ 204315 w 8748928"/>
                      <a:gd name="connsiteY6" fmla="*/ 1225868 h 1225868"/>
                      <a:gd name="connsiteX7" fmla="*/ 0 w 8748928"/>
                      <a:gd name="connsiteY7" fmla="*/ 1021553 h 1225868"/>
                      <a:gd name="connsiteX8" fmla="*/ 0 w 8748928"/>
                      <a:gd name="connsiteY8" fmla="*/ 204315 h 1225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748928" h="1225868" fill="none" extrusionOk="0">
                        <a:moveTo>
                          <a:pt x="0" y="204315"/>
                        </a:moveTo>
                        <a:cubicBezTo>
                          <a:pt x="-6895" y="90360"/>
                          <a:pt x="94610" y="2564"/>
                          <a:pt x="204315" y="0"/>
                        </a:cubicBezTo>
                        <a:cubicBezTo>
                          <a:pt x="1534998" y="130954"/>
                          <a:pt x="7191921" y="43574"/>
                          <a:pt x="8544613" y="0"/>
                        </a:cubicBezTo>
                        <a:cubicBezTo>
                          <a:pt x="8662604" y="7935"/>
                          <a:pt x="8756496" y="100745"/>
                          <a:pt x="8748928" y="204315"/>
                        </a:cubicBezTo>
                        <a:cubicBezTo>
                          <a:pt x="8816671" y="391665"/>
                          <a:pt x="8770651" y="681204"/>
                          <a:pt x="8748928" y="1021553"/>
                        </a:cubicBezTo>
                        <a:cubicBezTo>
                          <a:pt x="8732925" y="1137021"/>
                          <a:pt x="8649491" y="1220374"/>
                          <a:pt x="8544613" y="1225868"/>
                        </a:cubicBezTo>
                        <a:cubicBezTo>
                          <a:pt x="5803845" y="1381065"/>
                          <a:pt x="2418894" y="1388888"/>
                          <a:pt x="204315" y="1225868"/>
                        </a:cubicBezTo>
                        <a:cubicBezTo>
                          <a:pt x="92001" y="1218748"/>
                          <a:pt x="-5522" y="1137617"/>
                          <a:pt x="0" y="1021553"/>
                        </a:cubicBezTo>
                        <a:cubicBezTo>
                          <a:pt x="59141" y="796189"/>
                          <a:pt x="-21232" y="391358"/>
                          <a:pt x="0" y="204315"/>
                        </a:cubicBezTo>
                        <a:close/>
                      </a:path>
                      <a:path w="8748928" h="1225868" stroke="0" extrusionOk="0">
                        <a:moveTo>
                          <a:pt x="0" y="204315"/>
                        </a:moveTo>
                        <a:cubicBezTo>
                          <a:pt x="-9822" y="85417"/>
                          <a:pt x="87856" y="1358"/>
                          <a:pt x="204315" y="0"/>
                        </a:cubicBezTo>
                        <a:cubicBezTo>
                          <a:pt x="2351812" y="132882"/>
                          <a:pt x="5898735" y="-84951"/>
                          <a:pt x="8544613" y="0"/>
                        </a:cubicBezTo>
                        <a:cubicBezTo>
                          <a:pt x="8652941" y="4406"/>
                          <a:pt x="8746903" y="102667"/>
                          <a:pt x="8748928" y="204315"/>
                        </a:cubicBezTo>
                        <a:cubicBezTo>
                          <a:pt x="8724071" y="567826"/>
                          <a:pt x="8779978" y="630026"/>
                          <a:pt x="8748928" y="1021553"/>
                        </a:cubicBezTo>
                        <a:cubicBezTo>
                          <a:pt x="8764426" y="1136231"/>
                          <a:pt x="8660932" y="1218708"/>
                          <a:pt x="8544613" y="1225868"/>
                        </a:cubicBezTo>
                        <a:cubicBezTo>
                          <a:pt x="5718276" y="1313507"/>
                          <a:pt x="2510428" y="1153189"/>
                          <a:pt x="204315" y="1225868"/>
                        </a:cubicBezTo>
                        <a:cubicBezTo>
                          <a:pt x="90643" y="1217929"/>
                          <a:pt x="-8410" y="1146080"/>
                          <a:pt x="0" y="1021553"/>
                        </a:cubicBezTo>
                        <a:cubicBezTo>
                          <a:pt x="60017" y="746248"/>
                          <a:pt x="17831" y="584696"/>
                          <a:pt x="0" y="20431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 defTabSz="425450"/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ปัญหาภัยพิบัติทางธรรมชาติของเทศบาลเมืองดอกคำใต้ คือ</a:t>
            </a:r>
            <a:r>
              <a:rPr lang="th-TH" sz="2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ปัญหาการเกิดน้ำท่วม 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ซึ่งพื้นที่เทศบาลเมือง      ดอกคำใต้ มีลำน้ำร่องช้างเป็นแม่น้ำสายหลัก เมื่อเกิดฝนตกหนักอย่างต่อเนื่องมักทำให้ลำน้ำดังกล่าวเพิ่มสูงขึ้นอย่างรวดเร็ว และเกิดน้ำล้นตลิ่งท่วมพื้นที่บ้านเรือนของประชาชนในพื้นที่</a:t>
            </a:r>
          </a:p>
        </p:txBody>
      </p:sp>
    </p:spTree>
    <p:extLst>
      <p:ext uri="{BB962C8B-B14F-4D97-AF65-F5344CB8AC3E}">
        <p14:creationId xmlns:p14="http://schemas.microsoft.com/office/powerpoint/2010/main" val="283581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12452BA-2A7C-0BB5-D0AA-A542DA4F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280" y="265177"/>
            <a:ext cx="8911687" cy="1435607"/>
          </a:xfrm>
          <a:custGeom>
            <a:avLst/>
            <a:gdLst>
              <a:gd name="connsiteX0" fmla="*/ 0 w 8911687"/>
              <a:gd name="connsiteY0" fmla="*/ 0 h 1435607"/>
              <a:gd name="connsiteX1" fmla="*/ 326762 w 8911687"/>
              <a:gd name="connsiteY1" fmla="*/ 0 h 1435607"/>
              <a:gd name="connsiteX2" fmla="*/ 1009991 w 8911687"/>
              <a:gd name="connsiteY2" fmla="*/ 0 h 1435607"/>
              <a:gd name="connsiteX3" fmla="*/ 1336753 w 8911687"/>
              <a:gd name="connsiteY3" fmla="*/ 0 h 1435607"/>
              <a:gd name="connsiteX4" fmla="*/ 1663515 w 8911687"/>
              <a:gd name="connsiteY4" fmla="*/ 0 h 1435607"/>
              <a:gd name="connsiteX5" fmla="*/ 2435861 w 8911687"/>
              <a:gd name="connsiteY5" fmla="*/ 0 h 1435607"/>
              <a:gd name="connsiteX6" fmla="*/ 3029974 w 8911687"/>
              <a:gd name="connsiteY6" fmla="*/ 0 h 1435607"/>
              <a:gd name="connsiteX7" fmla="*/ 3356735 w 8911687"/>
              <a:gd name="connsiteY7" fmla="*/ 0 h 1435607"/>
              <a:gd name="connsiteX8" fmla="*/ 3950848 w 8911687"/>
              <a:gd name="connsiteY8" fmla="*/ 0 h 1435607"/>
              <a:gd name="connsiteX9" fmla="*/ 4723194 w 8911687"/>
              <a:gd name="connsiteY9" fmla="*/ 0 h 1435607"/>
              <a:gd name="connsiteX10" fmla="*/ 5228190 w 8911687"/>
              <a:gd name="connsiteY10" fmla="*/ 0 h 1435607"/>
              <a:gd name="connsiteX11" fmla="*/ 5733185 w 8911687"/>
              <a:gd name="connsiteY11" fmla="*/ 0 h 1435607"/>
              <a:gd name="connsiteX12" fmla="*/ 6327298 w 8911687"/>
              <a:gd name="connsiteY12" fmla="*/ 0 h 1435607"/>
              <a:gd name="connsiteX13" fmla="*/ 7010527 w 8911687"/>
              <a:gd name="connsiteY13" fmla="*/ 0 h 1435607"/>
              <a:gd name="connsiteX14" fmla="*/ 7693756 w 8911687"/>
              <a:gd name="connsiteY14" fmla="*/ 0 h 1435607"/>
              <a:gd name="connsiteX15" fmla="*/ 8376986 w 8911687"/>
              <a:gd name="connsiteY15" fmla="*/ 0 h 1435607"/>
              <a:gd name="connsiteX16" fmla="*/ 8911687 w 8911687"/>
              <a:gd name="connsiteY16" fmla="*/ 0 h 1435607"/>
              <a:gd name="connsiteX17" fmla="*/ 8911687 w 8911687"/>
              <a:gd name="connsiteY17" fmla="*/ 478536 h 1435607"/>
              <a:gd name="connsiteX18" fmla="*/ 8911687 w 8911687"/>
              <a:gd name="connsiteY18" fmla="*/ 957071 h 1435607"/>
              <a:gd name="connsiteX19" fmla="*/ 8911687 w 8911687"/>
              <a:gd name="connsiteY19" fmla="*/ 1435607 h 1435607"/>
              <a:gd name="connsiteX20" fmla="*/ 8139341 w 8911687"/>
              <a:gd name="connsiteY20" fmla="*/ 1435607 h 1435607"/>
              <a:gd name="connsiteX21" fmla="*/ 7545228 w 8911687"/>
              <a:gd name="connsiteY21" fmla="*/ 1435607 h 1435607"/>
              <a:gd name="connsiteX22" fmla="*/ 7040233 w 8911687"/>
              <a:gd name="connsiteY22" fmla="*/ 1435607 h 1435607"/>
              <a:gd name="connsiteX23" fmla="*/ 6535237 w 8911687"/>
              <a:gd name="connsiteY23" fmla="*/ 1435607 h 1435607"/>
              <a:gd name="connsiteX24" fmla="*/ 6030242 w 8911687"/>
              <a:gd name="connsiteY24" fmla="*/ 1435607 h 1435607"/>
              <a:gd name="connsiteX25" fmla="*/ 5525246 w 8911687"/>
              <a:gd name="connsiteY25" fmla="*/ 1435607 h 1435607"/>
              <a:gd name="connsiteX26" fmla="*/ 4842017 w 8911687"/>
              <a:gd name="connsiteY26" fmla="*/ 1435607 h 1435607"/>
              <a:gd name="connsiteX27" fmla="*/ 4247904 w 8911687"/>
              <a:gd name="connsiteY27" fmla="*/ 1435607 h 1435607"/>
              <a:gd name="connsiteX28" fmla="*/ 3921142 w 8911687"/>
              <a:gd name="connsiteY28" fmla="*/ 1435607 h 1435607"/>
              <a:gd name="connsiteX29" fmla="*/ 3416147 w 8911687"/>
              <a:gd name="connsiteY29" fmla="*/ 1435607 h 1435607"/>
              <a:gd name="connsiteX30" fmla="*/ 2732917 w 8911687"/>
              <a:gd name="connsiteY30" fmla="*/ 1435607 h 1435607"/>
              <a:gd name="connsiteX31" fmla="*/ 2317039 w 8911687"/>
              <a:gd name="connsiteY31" fmla="*/ 1435607 h 1435607"/>
              <a:gd name="connsiteX32" fmla="*/ 1544692 w 8911687"/>
              <a:gd name="connsiteY32" fmla="*/ 1435607 h 1435607"/>
              <a:gd name="connsiteX33" fmla="*/ 772346 w 8911687"/>
              <a:gd name="connsiteY33" fmla="*/ 1435607 h 1435607"/>
              <a:gd name="connsiteX34" fmla="*/ 0 w 8911687"/>
              <a:gd name="connsiteY34" fmla="*/ 1435607 h 1435607"/>
              <a:gd name="connsiteX35" fmla="*/ 0 w 8911687"/>
              <a:gd name="connsiteY35" fmla="*/ 928359 h 1435607"/>
              <a:gd name="connsiteX36" fmla="*/ 0 w 8911687"/>
              <a:gd name="connsiteY36" fmla="*/ 449824 h 1435607"/>
              <a:gd name="connsiteX37" fmla="*/ 0 w 8911687"/>
              <a:gd name="connsiteY37" fmla="*/ 0 h 143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911687" h="1435607" fill="none" extrusionOk="0">
                <a:moveTo>
                  <a:pt x="0" y="0"/>
                </a:moveTo>
                <a:cubicBezTo>
                  <a:pt x="137535" y="-16604"/>
                  <a:pt x="177760" y="37914"/>
                  <a:pt x="326762" y="0"/>
                </a:cubicBezTo>
                <a:cubicBezTo>
                  <a:pt x="475764" y="-37914"/>
                  <a:pt x="804276" y="4751"/>
                  <a:pt x="1009991" y="0"/>
                </a:cubicBezTo>
                <a:cubicBezTo>
                  <a:pt x="1215706" y="-4751"/>
                  <a:pt x="1217862" y="16203"/>
                  <a:pt x="1336753" y="0"/>
                </a:cubicBezTo>
                <a:cubicBezTo>
                  <a:pt x="1455644" y="-16203"/>
                  <a:pt x="1536519" y="23127"/>
                  <a:pt x="1663515" y="0"/>
                </a:cubicBezTo>
                <a:cubicBezTo>
                  <a:pt x="1790511" y="-23127"/>
                  <a:pt x="2251089" y="35854"/>
                  <a:pt x="2435861" y="0"/>
                </a:cubicBezTo>
                <a:cubicBezTo>
                  <a:pt x="2620633" y="-35854"/>
                  <a:pt x="2855506" y="57978"/>
                  <a:pt x="3029974" y="0"/>
                </a:cubicBezTo>
                <a:cubicBezTo>
                  <a:pt x="3204442" y="-57978"/>
                  <a:pt x="3219874" y="20513"/>
                  <a:pt x="3356735" y="0"/>
                </a:cubicBezTo>
                <a:cubicBezTo>
                  <a:pt x="3493596" y="-20513"/>
                  <a:pt x="3779190" y="12554"/>
                  <a:pt x="3950848" y="0"/>
                </a:cubicBezTo>
                <a:cubicBezTo>
                  <a:pt x="4122506" y="-12554"/>
                  <a:pt x="4499064" y="9880"/>
                  <a:pt x="4723194" y="0"/>
                </a:cubicBezTo>
                <a:cubicBezTo>
                  <a:pt x="4947324" y="-9880"/>
                  <a:pt x="5058610" y="5008"/>
                  <a:pt x="5228190" y="0"/>
                </a:cubicBezTo>
                <a:cubicBezTo>
                  <a:pt x="5397770" y="-5008"/>
                  <a:pt x="5604049" y="30589"/>
                  <a:pt x="5733185" y="0"/>
                </a:cubicBezTo>
                <a:cubicBezTo>
                  <a:pt x="5862321" y="-30589"/>
                  <a:pt x="6178135" y="66625"/>
                  <a:pt x="6327298" y="0"/>
                </a:cubicBezTo>
                <a:cubicBezTo>
                  <a:pt x="6476461" y="-66625"/>
                  <a:pt x="6716110" y="27488"/>
                  <a:pt x="7010527" y="0"/>
                </a:cubicBezTo>
                <a:cubicBezTo>
                  <a:pt x="7304944" y="-27488"/>
                  <a:pt x="7377489" y="67131"/>
                  <a:pt x="7693756" y="0"/>
                </a:cubicBezTo>
                <a:cubicBezTo>
                  <a:pt x="8010023" y="-67131"/>
                  <a:pt x="8130771" y="25540"/>
                  <a:pt x="8376986" y="0"/>
                </a:cubicBezTo>
                <a:cubicBezTo>
                  <a:pt x="8623201" y="-25540"/>
                  <a:pt x="8799685" y="26798"/>
                  <a:pt x="8911687" y="0"/>
                </a:cubicBezTo>
                <a:cubicBezTo>
                  <a:pt x="8918031" y="114594"/>
                  <a:pt x="8865464" y="300020"/>
                  <a:pt x="8911687" y="478536"/>
                </a:cubicBezTo>
                <a:cubicBezTo>
                  <a:pt x="8957910" y="657052"/>
                  <a:pt x="8865601" y="844515"/>
                  <a:pt x="8911687" y="957071"/>
                </a:cubicBezTo>
                <a:cubicBezTo>
                  <a:pt x="8957773" y="1069627"/>
                  <a:pt x="8863835" y="1313909"/>
                  <a:pt x="8911687" y="1435607"/>
                </a:cubicBezTo>
                <a:cubicBezTo>
                  <a:pt x="8669245" y="1466033"/>
                  <a:pt x="8333000" y="1413600"/>
                  <a:pt x="8139341" y="1435607"/>
                </a:cubicBezTo>
                <a:cubicBezTo>
                  <a:pt x="7945682" y="1457614"/>
                  <a:pt x="7754712" y="1429693"/>
                  <a:pt x="7545228" y="1435607"/>
                </a:cubicBezTo>
                <a:cubicBezTo>
                  <a:pt x="7335744" y="1441521"/>
                  <a:pt x="7281327" y="1396302"/>
                  <a:pt x="7040233" y="1435607"/>
                </a:cubicBezTo>
                <a:cubicBezTo>
                  <a:pt x="6799140" y="1474912"/>
                  <a:pt x="6673838" y="1387578"/>
                  <a:pt x="6535237" y="1435607"/>
                </a:cubicBezTo>
                <a:cubicBezTo>
                  <a:pt x="6396636" y="1483636"/>
                  <a:pt x="6157836" y="1423728"/>
                  <a:pt x="6030242" y="1435607"/>
                </a:cubicBezTo>
                <a:cubicBezTo>
                  <a:pt x="5902648" y="1447486"/>
                  <a:pt x="5660443" y="1423502"/>
                  <a:pt x="5525246" y="1435607"/>
                </a:cubicBezTo>
                <a:cubicBezTo>
                  <a:pt x="5390049" y="1447712"/>
                  <a:pt x="5002183" y="1392064"/>
                  <a:pt x="4842017" y="1435607"/>
                </a:cubicBezTo>
                <a:cubicBezTo>
                  <a:pt x="4681851" y="1479150"/>
                  <a:pt x="4486586" y="1424777"/>
                  <a:pt x="4247904" y="1435607"/>
                </a:cubicBezTo>
                <a:cubicBezTo>
                  <a:pt x="4009222" y="1446437"/>
                  <a:pt x="4053959" y="1411927"/>
                  <a:pt x="3921142" y="1435607"/>
                </a:cubicBezTo>
                <a:cubicBezTo>
                  <a:pt x="3788325" y="1459287"/>
                  <a:pt x="3661538" y="1380475"/>
                  <a:pt x="3416147" y="1435607"/>
                </a:cubicBezTo>
                <a:cubicBezTo>
                  <a:pt x="3170757" y="1490739"/>
                  <a:pt x="3041031" y="1384394"/>
                  <a:pt x="2732917" y="1435607"/>
                </a:cubicBezTo>
                <a:cubicBezTo>
                  <a:pt x="2424803" y="1486820"/>
                  <a:pt x="2414229" y="1431624"/>
                  <a:pt x="2317039" y="1435607"/>
                </a:cubicBezTo>
                <a:cubicBezTo>
                  <a:pt x="2219849" y="1439590"/>
                  <a:pt x="1821667" y="1358254"/>
                  <a:pt x="1544692" y="1435607"/>
                </a:cubicBezTo>
                <a:cubicBezTo>
                  <a:pt x="1267717" y="1512960"/>
                  <a:pt x="1062010" y="1371159"/>
                  <a:pt x="772346" y="1435607"/>
                </a:cubicBezTo>
                <a:cubicBezTo>
                  <a:pt x="482682" y="1500055"/>
                  <a:pt x="310087" y="1355290"/>
                  <a:pt x="0" y="1435607"/>
                </a:cubicBezTo>
                <a:cubicBezTo>
                  <a:pt x="-18120" y="1330335"/>
                  <a:pt x="42199" y="1113738"/>
                  <a:pt x="0" y="928359"/>
                </a:cubicBezTo>
                <a:cubicBezTo>
                  <a:pt x="-42199" y="742980"/>
                  <a:pt x="26555" y="594261"/>
                  <a:pt x="0" y="449824"/>
                </a:cubicBezTo>
                <a:cubicBezTo>
                  <a:pt x="-26555" y="305387"/>
                  <a:pt x="45219" y="178381"/>
                  <a:pt x="0" y="0"/>
                </a:cubicBezTo>
                <a:close/>
              </a:path>
              <a:path w="8911687" h="1435607" stroke="0" extrusionOk="0">
                <a:moveTo>
                  <a:pt x="0" y="0"/>
                </a:moveTo>
                <a:cubicBezTo>
                  <a:pt x="248791" y="-1499"/>
                  <a:pt x="277646" y="9831"/>
                  <a:pt x="504996" y="0"/>
                </a:cubicBezTo>
                <a:cubicBezTo>
                  <a:pt x="732346" y="-9831"/>
                  <a:pt x="679216" y="35701"/>
                  <a:pt x="831757" y="0"/>
                </a:cubicBezTo>
                <a:cubicBezTo>
                  <a:pt x="984298" y="-35701"/>
                  <a:pt x="1289440" y="31948"/>
                  <a:pt x="1604104" y="0"/>
                </a:cubicBezTo>
                <a:cubicBezTo>
                  <a:pt x="1918768" y="-31948"/>
                  <a:pt x="1930341" y="24319"/>
                  <a:pt x="2109099" y="0"/>
                </a:cubicBezTo>
                <a:cubicBezTo>
                  <a:pt x="2287858" y="-24319"/>
                  <a:pt x="2478965" y="18185"/>
                  <a:pt x="2614095" y="0"/>
                </a:cubicBezTo>
                <a:cubicBezTo>
                  <a:pt x="2749225" y="-18185"/>
                  <a:pt x="3010469" y="24019"/>
                  <a:pt x="3386441" y="0"/>
                </a:cubicBezTo>
                <a:cubicBezTo>
                  <a:pt x="3762413" y="-24019"/>
                  <a:pt x="3708758" y="25711"/>
                  <a:pt x="3802320" y="0"/>
                </a:cubicBezTo>
                <a:cubicBezTo>
                  <a:pt x="3895882" y="-25711"/>
                  <a:pt x="4350948" y="20260"/>
                  <a:pt x="4574666" y="0"/>
                </a:cubicBezTo>
                <a:cubicBezTo>
                  <a:pt x="4798384" y="-20260"/>
                  <a:pt x="5118234" y="28271"/>
                  <a:pt x="5347012" y="0"/>
                </a:cubicBezTo>
                <a:cubicBezTo>
                  <a:pt x="5575790" y="-28271"/>
                  <a:pt x="5794970" y="29785"/>
                  <a:pt x="5941125" y="0"/>
                </a:cubicBezTo>
                <a:cubicBezTo>
                  <a:pt x="6087280" y="-29785"/>
                  <a:pt x="6479098" y="80288"/>
                  <a:pt x="6713471" y="0"/>
                </a:cubicBezTo>
                <a:cubicBezTo>
                  <a:pt x="6947844" y="-80288"/>
                  <a:pt x="7017295" y="45935"/>
                  <a:pt x="7218466" y="0"/>
                </a:cubicBezTo>
                <a:cubicBezTo>
                  <a:pt x="7419637" y="-45935"/>
                  <a:pt x="7521782" y="37369"/>
                  <a:pt x="7723462" y="0"/>
                </a:cubicBezTo>
                <a:cubicBezTo>
                  <a:pt x="7925142" y="-37369"/>
                  <a:pt x="8266425" y="617"/>
                  <a:pt x="8406691" y="0"/>
                </a:cubicBezTo>
                <a:cubicBezTo>
                  <a:pt x="8546957" y="-617"/>
                  <a:pt x="8692405" y="20378"/>
                  <a:pt x="8911687" y="0"/>
                </a:cubicBezTo>
                <a:cubicBezTo>
                  <a:pt x="8952502" y="137967"/>
                  <a:pt x="8891376" y="312419"/>
                  <a:pt x="8911687" y="507248"/>
                </a:cubicBezTo>
                <a:cubicBezTo>
                  <a:pt x="8931998" y="702077"/>
                  <a:pt x="8887562" y="801704"/>
                  <a:pt x="8911687" y="1000140"/>
                </a:cubicBezTo>
                <a:cubicBezTo>
                  <a:pt x="8935812" y="1198576"/>
                  <a:pt x="8876854" y="1343351"/>
                  <a:pt x="8911687" y="1435607"/>
                </a:cubicBezTo>
                <a:cubicBezTo>
                  <a:pt x="8728093" y="1477385"/>
                  <a:pt x="8506464" y="1386156"/>
                  <a:pt x="8228458" y="1435607"/>
                </a:cubicBezTo>
                <a:cubicBezTo>
                  <a:pt x="7950452" y="1485058"/>
                  <a:pt x="7932554" y="1424024"/>
                  <a:pt x="7812579" y="1435607"/>
                </a:cubicBezTo>
                <a:cubicBezTo>
                  <a:pt x="7692604" y="1447190"/>
                  <a:pt x="7382273" y="1391543"/>
                  <a:pt x="7040233" y="1435607"/>
                </a:cubicBezTo>
                <a:cubicBezTo>
                  <a:pt x="6698193" y="1479671"/>
                  <a:pt x="6612607" y="1429391"/>
                  <a:pt x="6446120" y="1435607"/>
                </a:cubicBezTo>
                <a:cubicBezTo>
                  <a:pt x="6279633" y="1441823"/>
                  <a:pt x="6133448" y="1429089"/>
                  <a:pt x="6030242" y="1435607"/>
                </a:cubicBezTo>
                <a:cubicBezTo>
                  <a:pt x="5927036" y="1442125"/>
                  <a:pt x="5711278" y="1399989"/>
                  <a:pt x="5436129" y="1435607"/>
                </a:cubicBezTo>
                <a:cubicBezTo>
                  <a:pt x="5160980" y="1471225"/>
                  <a:pt x="5206489" y="1402228"/>
                  <a:pt x="5109367" y="1435607"/>
                </a:cubicBezTo>
                <a:cubicBezTo>
                  <a:pt x="5012245" y="1468986"/>
                  <a:pt x="4915687" y="1419119"/>
                  <a:pt x="4782605" y="1435607"/>
                </a:cubicBezTo>
                <a:cubicBezTo>
                  <a:pt x="4649523" y="1452095"/>
                  <a:pt x="4380345" y="1420509"/>
                  <a:pt x="4188493" y="1435607"/>
                </a:cubicBezTo>
                <a:cubicBezTo>
                  <a:pt x="3996641" y="1450705"/>
                  <a:pt x="3947263" y="1414855"/>
                  <a:pt x="3772614" y="1435607"/>
                </a:cubicBezTo>
                <a:cubicBezTo>
                  <a:pt x="3597965" y="1456359"/>
                  <a:pt x="3330735" y="1387816"/>
                  <a:pt x="3089385" y="1435607"/>
                </a:cubicBezTo>
                <a:cubicBezTo>
                  <a:pt x="2848035" y="1483398"/>
                  <a:pt x="2832925" y="1428604"/>
                  <a:pt x="2673506" y="1435607"/>
                </a:cubicBezTo>
                <a:cubicBezTo>
                  <a:pt x="2514087" y="1442610"/>
                  <a:pt x="2151580" y="1362782"/>
                  <a:pt x="1990277" y="1435607"/>
                </a:cubicBezTo>
                <a:cubicBezTo>
                  <a:pt x="1828974" y="1508432"/>
                  <a:pt x="1764392" y="1404013"/>
                  <a:pt x="1663515" y="1435607"/>
                </a:cubicBezTo>
                <a:cubicBezTo>
                  <a:pt x="1562638" y="1467201"/>
                  <a:pt x="1321026" y="1384076"/>
                  <a:pt x="980286" y="1435607"/>
                </a:cubicBezTo>
                <a:cubicBezTo>
                  <a:pt x="639546" y="1487138"/>
                  <a:pt x="720495" y="1386151"/>
                  <a:pt x="564407" y="1435607"/>
                </a:cubicBezTo>
                <a:cubicBezTo>
                  <a:pt x="408319" y="1485063"/>
                  <a:pt x="224109" y="1409804"/>
                  <a:pt x="0" y="1435607"/>
                </a:cubicBezTo>
                <a:cubicBezTo>
                  <a:pt x="-11119" y="1244350"/>
                  <a:pt x="25569" y="1163275"/>
                  <a:pt x="0" y="985783"/>
                </a:cubicBezTo>
                <a:cubicBezTo>
                  <a:pt x="-25569" y="808291"/>
                  <a:pt x="51548" y="681914"/>
                  <a:pt x="0" y="478536"/>
                </a:cubicBezTo>
                <a:cubicBezTo>
                  <a:pt x="-51548" y="275158"/>
                  <a:pt x="16438" y="201156"/>
                  <a:pt x="0" y="0"/>
                </a:cubicBezTo>
                <a:close/>
              </a:path>
            </a:pathLst>
          </a:custGeom>
          <a:solidFill>
            <a:schemeClr val="accent5">
              <a:alpha val="40000"/>
            </a:schemeClr>
          </a:solidFill>
          <a:ln w="57150" cmpd="dbl">
            <a:solidFill>
              <a:schemeClr val="accent4">
                <a:lumMod val="60000"/>
                <a:lumOff val="40000"/>
                <a:alpha val="21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แนวทางในการป้องกันและแก้ไขปัญหาน้ำท่วมที่เกิดขึ้น</a:t>
            </a:r>
            <a:b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</a:b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ในพื้นที่ เทศบาลเมืองดอกคำใต้ จังหวัดพะเยา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DilleniaUPC" panose="02020603050405020304" pitchFamily="18" charset="-34"/>
              <a:cs typeface="DilleniaUPC" panose="02020603050405020304" pitchFamily="18" charset="-34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1B64B61-9C5F-4FE4-9FBB-FE898DFA3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499" y="1974273"/>
            <a:ext cx="8915400" cy="1177637"/>
          </a:xfrm>
        </p:spPr>
        <p:txBody>
          <a:bodyPr/>
          <a:lstStyle/>
          <a:p>
            <a:pPr marR="0" lvl="0" algn="thaiDist" defTabSz="4254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h-TH" sz="22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ดำเนินการปรับปรุงโครงสร้างพื้นฐานที่อยู่ในความรับผิดชอบของเทศบาลเมืองดอกคำใต้ เช่น การขุดลอกรางระบายน้ำ เพื่อไม่ให้มีสิ่งกีดขวางทางไหลของน้ำและน้ำสามารถไหลผ่านได้สะดวก</a:t>
            </a:r>
          </a:p>
          <a:p>
            <a:pPr marR="0" lvl="0" algn="thaiDist" defTabSz="4254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h-TH" sz="22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การขุดลอกคลองหรือทางน้ำไหลผ่าน</a:t>
            </a:r>
          </a:p>
          <a:p>
            <a:endParaRPr lang="en-US" dirty="0"/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8DB693E0-2C60-2AA4-74B2-8AC3FDA21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309" y="3269673"/>
            <a:ext cx="4487846" cy="2909455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11456BB0-DA3D-6A37-1B75-DA439B844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104" y="3151910"/>
            <a:ext cx="4487846" cy="302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98999"/>
      </p:ext>
    </p:extLst>
  </p:cSld>
  <p:clrMapOvr>
    <a:masterClrMapping/>
  </p:clrMapOvr>
</p:sld>
</file>

<file path=ppt/theme/theme1.xml><?xml version="1.0" encoding="utf-8"?>
<a:theme xmlns:a="http://schemas.openxmlformats.org/drawingml/2006/main" name="ช่อ">
  <a:themeElements>
    <a:clrScheme name="ช่อ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ช่อ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ช่อ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ช่อ</Template>
  <TotalTime>70</TotalTime>
  <Words>140</Words>
  <Application>Microsoft Office PowerPoint</Application>
  <PresentationFormat>แบบจอกว้าง</PresentationFormat>
  <Paragraphs>5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10" baseType="lpstr">
      <vt:lpstr>Arial</vt:lpstr>
      <vt:lpstr>Bahnschrift SemiLight SemiConde</vt:lpstr>
      <vt:lpstr>Century Gothic</vt:lpstr>
      <vt:lpstr>DilleniaUPC</vt:lpstr>
      <vt:lpstr>TH SarabunPSK</vt:lpstr>
      <vt:lpstr>Wingdings</vt:lpstr>
      <vt:lpstr>Wingdings 3</vt:lpstr>
      <vt:lpstr>ช่อ</vt:lpstr>
      <vt:lpstr>ภัยพิบัติที่เกิดขึ้น ในเขต เทศบาลเมืองดอกคำใต้ จังหวัดพะเยา</vt:lpstr>
      <vt:lpstr>แนวทางในการป้องกันและแก้ไขปัญหาน้ำท่วมที่เกิดขึ้น ในพื้นที่ เทศบาลเมืองดอกคำใต้ จังหวัดพะเยา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เทศบาลเมืองดอกคำใต้ กองยุทธศาสตร์</dc:creator>
  <cp:lastModifiedBy>เทศบาลเมืองดอกคำใต้ กองยุทธศาสตร์</cp:lastModifiedBy>
  <cp:revision>8</cp:revision>
  <dcterms:created xsi:type="dcterms:W3CDTF">2025-08-05T08:16:52Z</dcterms:created>
  <dcterms:modified xsi:type="dcterms:W3CDTF">2025-08-05T09:29:42Z</dcterms:modified>
</cp:coreProperties>
</file>